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9F728-DB8A-4D7E-87A2-93B04B52CE9E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CFD4-9722-4FA8-B260-5751DFC382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0"/>
            <a:ext cx="8077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ritannic Bold" pitchFamily="34" charset="0"/>
              </a:rPr>
              <a:t>L’Epiphanie</a:t>
            </a:r>
          </a:p>
          <a:p>
            <a:pPr algn="ctr"/>
            <a:r>
              <a:rPr lang="fr-FR" sz="5400" dirty="0" smtClean="0">
                <a:latin typeface="Britannic Bold" pitchFamily="34" charset="0"/>
              </a:rPr>
              <a:t>La fête des rois</a:t>
            </a:r>
          </a:p>
          <a:p>
            <a:pPr algn="ctr"/>
            <a:endParaRPr lang="fr-FR" sz="5400" dirty="0">
              <a:latin typeface="Britannic Bold" pitchFamily="34" charset="0"/>
            </a:endParaRPr>
          </a:p>
          <a:p>
            <a:pPr algn="ctr"/>
            <a:r>
              <a:rPr lang="fr-FR" sz="5400" dirty="0" smtClean="0">
                <a:latin typeface="Britannic Bold" pitchFamily="34" charset="0"/>
              </a:rPr>
              <a:t>C’est aujourd’hui!</a:t>
            </a:r>
            <a:endParaRPr lang="fr-FR" sz="5400" dirty="0">
              <a:latin typeface="Britannic Bold" pitchFamily="34" charset="0"/>
            </a:endParaRPr>
          </a:p>
        </p:txBody>
      </p:sp>
      <p:pic>
        <p:nvPicPr>
          <p:cNvPr id="11266" name="Picture 2" descr="http://www.jason-voyance.com/IMG/jpg/galette-des-ro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323335"/>
            <a:ext cx="5410201" cy="35346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ritannic Bold" pitchFamily="34" charset="0"/>
              </a:rPr>
              <a:t> C’est le 6 janvier</a:t>
            </a:r>
            <a:endParaRPr lang="fr-FR" sz="5400" dirty="0">
              <a:latin typeface="Britannic Bold" pitchFamily="34" charset="0"/>
            </a:endParaRPr>
          </a:p>
        </p:txBody>
      </p:sp>
      <p:pic>
        <p:nvPicPr>
          <p:cNvPr id="14338" name="Picture 2" descr="http://petitemimine.p.e.pic.centerblog.net/87r71tk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0" y="2743200"/>
            <a:ext cx="5143500" cy="4114800"/>
          </a:xfrm>
          <a:prstGeom prst="rect">
            <a:avLst/>
          </a:prstGeom>
          <a:noFill/>
        </p:spPr>
      </p:pic>
      <p:pic>
        <p:nvPicPr>
          <p:cNvPr id="14340" name="Picture 4" descr="http://maternelle.sylviane.free.fr/pages/couronn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9200"/>
            <a:ext cx="3971925" cy="3390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0"/>
            <a:ext cx="8077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ritannic Bold" pitchFamily="34" charset="0"/>
              </a:rPr>
              <a:t> Pourquoi la fête?</a:t>
            </a:r>
          </a:p>
          <a:p>
            <a:pPr algn="ctr"/>
            <a:endParaRPr lang="fr-FR" sz="5400" dirty="0">
              <a:latin typeface="Britannic Bold" pitchFamily="34" charset="0"/>
            </a:endParaRPr>
          </a:p>
          <a:p>
            <a:pPr algn="ctr"/>
            <a:r>
              <a:rPr lang="fr-FR" sz="5400" dirty="0" smtClean="0">
                <a:latin typeface="Britannic Bold" pitchFamily="34" charset="0"/>
              </a:rPr>
              <a:t>Les trois roi sont venus voir Jésus</a:t>
            </a:r>
            <a:endParaRPr lang="fr-FR" sz="5400" dirty="0">
              <a:latin typeface="Britannic Bold" pitchFamily="34" charset="0"/>
            </a:endParaRPr>
          </a:p>
        </p:txBody>
      </p:sp>
      <p:pic>
        <p:nvPicPr>
          <p:cNvPr id="15362" name="Picture 2" descr="http://www.decitre.fr/gi/09/9782012246409F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276600"/>
            <a:ext cx="3641719" cy="3581400"/>
          </a:xfrm>
          <a:prstGeom prst="rect">
            <a:avLst/>
          </a:prstGeom>
          <a:noFill/>
        </p:spPr>
      </p:pic>
      <p:pic>
        <p:nvPicPr>
          <p:cNvPr id="15364" name="Picture 4" descr="http://img.over-blog.com/300x245/1/86/77/92/3rois_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848" y="3276601"/>
            <a:ext cx="4356152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0"/>
            <a:ext cx="8077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ritannic Bold" pitchFamily="34" charset="0"/>
              </a:rPr>
              <a:t>Qu’est-ce qu’on fait?</a:t>
            </a:r>
          </a:p>
          <a:p>
            <a:pPr algn="ctr"/>
            <a:r>
              <a:rPr lang="fr-FR" sz="5400" dirty="0" smtClean="0">
                <a:latin typeface="Britannic Bold" pitchFamily="34" charset="0"/>
              </a:rPr>
              <a:t>On mange la galette des rois.</a:t>
            </a:r>
            <a:endParaRPr lang="fr-FR" sz="5400" dirty="0">
              <a:latin typeface="Britannic Bold" pitchFamily="34" charset="0"/>
            </a:endParaRPr>
          </a:p>
        </p:txBody>
      </p:sp>
      <p:pic>
        <p:nvPicPr>
          <p:cNvPr id="16386" name="Picture 2" descr="http://images.vefblog.net/vefblog.net/e/c/ecoledefootintrepide/photos_gros/2009/01/ecoledefootintrepide123231219515_gr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438400"/>
            <a:ext cx="5638800" cy="4229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0"/>
            <a:ext cx="807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ritannic Bold" pitchFamily="34" charset="0"/>
              </a:rPr>
              <a:t>La plus jeune distribue la galette.</a:t>
            </a:r>
            <a:endParaRPr lang="fr-FR" sz="5400" dirty="0">
              <a:latin typeface="Britannic Bold" pitchFamily="34" charset="0"/>
            </a:endParaRPr>
          </a:p>
        </p:txBody>
      </p:sp>
      <p:pic>
        <p:nvPicPr>
          <p:cNvPr id="18434" name="Picture 2" descr="http://www.lachapelaine.org/medias/images/dimensionnees/20080117_212823__galette-des-ro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5129594" cy="3841496"/>
          </a:xfrm>
          <a:prstGeom prst="rect">
            <a:avLst/>
          </a:prstGeom>
          <a:noFill/>
        </p:spPr>
      </p:pic>
      <p:pic>
        <p:nvPicPr>
          <p:cNvPr id="18436" name="Picture 4" descr="http://2.bp.blogspot.com/_MSuqbR929hE/TRi30xvGIfI/AAAAAAAAAEc/N610Gmtqw4M/s1600/8ar1%255B1%255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5425" y="1743075"/>
            <a:ext cx="3838575" cy="5114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0"/>
            <a:ext cx="807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ritannic Bold" pitchFamily="34" charset="0"/>
              </a:rPr>
              <a:t>Dans la galette, il y a une fève cachée.</a:t>
            </a:r>
          </a:p>
        </p:txBody>
      </p:sp>
      <p:pic>
        <p:nvPicPr>
          <p:cNvPr id="16388" name="Picture 4" descr="http://img.over-blog.com/600x438/2/42/81/20/Photos-dessert-2/Galette-poires-chocolat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133600"/>
            <a:ext cx="5410200" cy="3949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0"/>
            <a:ext cx="8686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itannic Bold" pitchFamily="34" charset="0"/>
              </a:rPr>
              <a:t>La personne qui la trouve devient le roi ou la renne.</a:t>
            </a:r>
          </a:p>
          <a:p>
            <a:endParaRPr lang="en-US" sz="4400" dirty="0"/>
          </a:p>
        </p:txBody>
      </p:sp>
      <p:pic>
        <p:nvPicPr>
          <p:cNvPr id="19458" name="Picture 2" descr="http://provence.centraliens.net/images-r2002/113-1382_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43075"/>
            <a:ext cx="3838575" cy="5114925"/>
          </a:xfrm>
          <a:prstGeom prst="rect">
            <a:avLst/>
          </a:prstGeom>
          <a:noFill/>
        </p:spPr>
      </p:pic>
      <p:pic>
        <p:nvPicPr>
          <p:cNvPr id="19460" name="Picture 4" descr="http://4.bp.blogspot.com/_JAbLMwyT2uo/TSScA1TGhvI/AAAAAAAAJqo/opLaE-E98o8/s400/05-01%2B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752600"/>
            <a:ext cx="3829050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ville-chaville.fr/upload/actualite/Galette_des_rois_12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60" y="2438400"/>
            <a:ext cx="8986520" cy="4419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itannic Bold" pitchFamily="34" charset="0"/>
              </a:rPr>
              <a:t>Allons manger!</a:t>
            </a:r>
          </a:p>
          <a:p>
            <a:pPr algn="ctr"/>
            <a:r>
              <a:rPr lang="fr-FR" sz="4800" dirty="0" smtClean="0">
                <a:latin typeface="Britannic Bold" pitchFamily="34" charset="0"/>
              </a:rPr>
              <a:t>Si vous trouvez la fève:</a:t>
            </a:r>
          </a:p>
          <a:p>
            <a:pPr algn="ctr"/>
            <a:r>
              <a:rPr lang="fr-FR" sz="6000" dirty="0" smtClean="0">
                <a:solidFill>
                  <a:srgbClr val="FF0000"/>
                </a:solidFill>
                <a:latin typeface="Britannic Bold" pitchFamily="34" charset="0"/>
              </a:rPr>
              <a:t>Madame, je l’ai!!</a:t>
            </a:r>
          </a:p>
          <a:p>
            <a:endParaRPr lang="en-US" sz="6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80</Words>
  <Application>Microsoft Office PowerPoint</Application>
  <PresentationFormat>On-screen Show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</cp:revision>
  <dcterms:created xsi:type="dcterms:W3CDTF">2011-01-06T11:45:38Z</dcterms:created>
  <dcterms:modified xsi:type="dcterms:W3CDTF">2011-01-06T12:02:11Z</dcterms:modified>
</cp:coreProperties>
</file>